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E3C4E-23EB-43C8-88AF-54F80382A95E}" v="6" dt="2022-02-23T15:31:10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344" y="10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8C76-EF9A-47A8-90DE-EE0F925E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E9A4A-6556-4494-8D02-E470AD841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A8E15-3CB0-4753-A953-74CCD23A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9DBB-BC09-4A01-BF04-C59D0E33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0EFF6-CE43-4DCD-B1E3-B11E7CBF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52DA-2F8B-4142-94EB-DA6A16D8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C794B-DB66-4558-BD31-8474B264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0F5D1-9B69-4705-BA31-C94BF382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3B44E-2F4D-4930-B528-245DBEB2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4B0FE-3EBE-409E-ADE0-F6BAFF95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29A54-8683-43AB-8075-9D31DBFD7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D6DB8-4C96-4BE7-B14E-4ED0B8943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0F0F7-9904-4A93-846C-A1BBA968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1E39-34EF-4750-8F44-5E1750C3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976BD-5C6A-4B65-8035-487AA0E3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E47A-C9FD-4301-9ECB-3C9FA729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1561-5317-4EB3-A07F-B5390C119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D4B1-17CF-4AA0-8BCE-74F4CA29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4408-81AF-47C1-879B-98023E04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4D47-7848-4AEE-A512-00A8AF00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1E5D-5793-45F6-8E88-CE79055A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3400E-F964-442D-A4D5-F6447FCC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605A-5840-4006-8375-CEAC3D50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F8A84-235D-4B13-9689-4CE7FB45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94DE-0723-4E5D-841E-234E8B2D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3FB9-51FC-4555-9DA2-1EACB8A6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AA73-F9B9-4FDA-A5B0-5921338E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CC7D-0D90-473A-9760-C538CE93A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AEDDC-9301-4C5B-A5EB-747B609D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8241E-705C-490E-B229-3CB9A09F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B6F70-4B0E-4D3F-9A15-4D819ABF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165E-3FEE-49FD-8C02-37E0E9C6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5E210-2F85-478C-AADC-E47F2F9A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F32B1-47BC-4959-A140-3DD9B0F7C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6EF10-2C90-422C-9BCB-6A83C06BC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CF6F1-B830-41E6-8C21-64519C23F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AE258-8963-444B-A2A1-E89B19B4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55BA8-1EEE-4C7B-ABCD-6EFE377D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52CD7-671E-4AA6-A9C8-D25225F0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A1A7-D574-484D-9B03-88C5A323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1540A-E934-4353-B16D-039D47EA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D1400-1559-4D2E-88ED-EEA27A2E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F1E24-89E4-4FCE-BFF1-B48C0D0B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C9AE1-A6C7-465F-9F22-E503F5BE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C8704-9A74-4CFC-979A-BB79770B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B2658-11B1-460D-A6B9-364FA586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64DD-4247-4B65-90FF-CB8068EE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ACC2-39F7-499D-9449-FB81A7B4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746B5-DBD7-4B16-BDEF-9188B989B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5D1D1-D93B-401E-BFF6-25D158D8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0BF7E-53DD-464F-8E3E-0F891AD4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3EB73-AEEE-4BBA-9FDD-B9B1A002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433F-7220-4610-890B-860828A9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7E890-6011-44E1-9D8A-D1900889F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016EA-2EA4-4E5C-BC86-A0A65FEE9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0DE8E-2E07-40F5-8956-85AEB5E1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F08B1-316B-415B-99C0-6D2C00B8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054CB-4689-4238-A345-69CF6D25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0BB6B-57D1-455D-AD64-B98782D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78B56-EB51-4E73-BA11-68AA4B7BD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8BE44-5ED2-4D03-AF8E-5113EDE2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06E5-FE04-4F33-B8F4-55211FD7BC8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2C94-CF85-4218-B749-B915C257B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5F6B-D122-43D1-BC09-A0237B09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AA53-41A6-4F74-9DF4-F579FD52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beeinformed.org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alking on a path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A362C94-0896-4B6D-866B-8EA30E768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771"/>
            <a:ext cx="12192000" cy="68797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C0477D-5CA1-43F4-8967-1F2A3929F17C}"/>
              </a:ext>
            </a:extLst>
          </p:cNvPr>
          <p:cNvSpPr/>
          <p:nvPr/>
        </p:nvSpPr>
        <p:spPr>
          <a:xfrm>
            <a:off x="-1" y="1903811"/>
            <a:ext cx="12192000" cy="495418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  <a:gs pos="72000">
                <a:srgbClr val="FFFFFF">
                  <a:alpha val="89000"/>
                </a:srgbClr>
              </a:gs>
              <a:gs pos="25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37349-FDF8-49F3-B681-CCC94C862A88}"/>
              </a:ext>
            </a:extLst>
          </p:cNvPr>
          <p:cNvSpPr/>
          <p:nvPr/>
        </p:nvSpPr>
        <p:spPr>
          <a:xfrm>
            <a:off x="0" y="89954"/>
            <a:ext cx="1219199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231775" algn="l"/>
              </a:tabLst>
            </a:pPr>
            <a:r>
              <a:rPr lang="en-US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C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Bee Informed Partnership</a:t>
            </a:r>
          </a:p>
          <a:p>
            <a:pPr algn="ctr">
              <a:tabLst>
                <a:tab pos="231775" algn="l"/>
              </a:tabLst>
            </a:pPr>
            <a:r>
              <a:rPr lang="en-US" sz="48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C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Annual 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C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Loss </a:t>
            </a:r>
            <a:r>
              <a:rPr lang="en-US" sz="48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C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&amp; 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C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Management Survey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73A66-A4DF-4693-9436-2913ECED6003}"/>
              </a:ext>
            </a:extLst>
          </p:cNvPr>
          <p:cNvSpPr txBox="1"/>
          <p:nvPr/>
        </p:nvSpPr>
        <p:spPr>
          <a:xfrm>
            <a:off x="224266" y="5810648"/>
            <a:ext cx="4782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Live from April 1</a:t>
            </a:r>
            <a:r>
              <a:rPr lang="en-US" sz="2400" b="1" baseline="30000" dirty="0"/>
              <a:t>st</a:t>
            </a:r>
            <a:r>
              <a:rPr lang="en-US" sz="2400" b="1" dirty="0"/>
              <a:t> to 30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r>
              <a:rPr lang="en-US" sz="2400" b="1" dirty="0" smtClean="0"/>
              <a:t>Take the survey </a:t>
            </a:r>
            <a:r>
              <a:rPr lang="en-US" sz="2400" b="1" dirty="0"/>
              <a:t>at </a:t>
            </a:r>
            <a:r>
              <a:rPr lang="en-US" sz="2400" b="1" dirty="0" smtClean="0">
                <a:hlinkClick r:id="rId3"/>
              </a:rPr>
              <a:t>beeinformed.org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7282A-BE74-4F3D-A81A-7A82E371BBDE}"/>
              </a:ext>
            </a:extLst>
          </p:cNvPr>
          <p:cNvSpPr/>
          <p:nvPr/>
        </p:nvSpPr>
        <p:spPr>
          <a:xfrm>
            <a:off x="224266" y="2841479"/>
            <a:ext cx="101404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9E4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2022 Special Focus: Nutrition and </a:t>
            </a:r>
            <a:r>
              <a:rPr lang="en-US" sz="4000" b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9E4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Environment</a:t>
            </a:r>
            <a:br>
              <a:rPr lang="en-US" sz="4000" b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9E4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b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9E4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(nectar flows, feeding, pollination events, </a:t>
            </a:r>
            <a:r>
              <a:rPr lang="en-US" sz="32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9E4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weather, etc</a:t>
            </a:r>
            <a:r>
              <a:rPr lang="en-US" sz="3200" b="1" dirty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9E4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.)</a:t>
            </a:r>
            <a:endParaRPr lang="en-US" sz="3200" b="1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669E4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3828D-A3DF-454B-AEBF-56C904E5692B}"/>
              </a:ext>
            </a:extLst>
          </p:cNvPr>
          <p:cNvSpPr/>
          <p:nvPr/>
        </p:nvSpPr>
        <p:spPr>
          <a:xfrm>
            <a:off x="224266" y="5041886"/>
            <a:ext cx="6481786" cy="6294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4000"/>
              </a:lnSpc>
            </a:pPr>
            <a:r>
              <a:rPr lang="en-US" sz="45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C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Bee counted!</a:t>
            </a:r>
            <a:endParaRPr lang="en-US" sz="45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CC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40779" y="5226129"/>
            <a:ext cx="3228665" cy="1372521"/>
            <a:chOff x="4818263" y="5226129"/>
            <a:chExt cx="3228665" cy="13725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558BB4-CBF1-4C7A-95F2-10270B6E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89" b="96833" l="1275" r="976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194" y="5226129"/>
              <a:ext cx="1442734" cy="1372521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42284677-F5DC-4314-97D2-E19AA982E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323" y="5781821"/>
              <a:ext cx="713834" cy="686202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0B221D27-7DB6-42F6-9570-42B5D654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263" y="5781820"/>
              <a:ext cx="766676" cy="68620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F27C31-B77C-44F0-8109-34A37286F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805" y="4062876"/>
            <a:ext cx="2578769" cy="2578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266" y="4213397"/>
            <a:ext cx="843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Help us estimate the level of US honey bee colonies lost in 2021 through 2022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86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Williams</dc:creator>
  <cp:lastModifiedBy>Nathalie A. Steinhauer</cp:lastModifiedBy>
  <cp:revision>8</cp:revision>
  <dcterms:created xsi:type="dcterms:W3CDTF">2022-02-23T15:23:51Z</dcterms:created>
  <dcterms:modified xsi:type="dcterms:W3CDTF">2022-03-29T17:33:39Z</dcterms:modified>
</cp:coreProperties>
</file>